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  <p:sldId id="271" r:id="rId17"/>
    <p:sldId id="272" r:id="rId18"/>
    <p:sldId id="274" r:id="rId19"/>
    <p:sldId id="273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19A2F0-AC05-4678-9E8B-64F587DB2527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471F4B5-8142-4EF3-BF76-403FF5E755BA}" type="pres">
      <dgm:prSet presAssocID="{0F19A2F0-AC05-4678-9E8B-64F587DB2527}" presName="diagram" presStyleCnt="0">
        <dgm:presLayoutVars>
          <dgm:dir/>
          <dgm:resizeHandles val="exact"/>
        </dgm:presLayoutVars>
      </dgm:prSet>
      <dgm:spPr/>
    </dgm:pt>
  </dgm:ptLst>
  <dgm:cxnLst>
    <dgm:cxn modelId="{B9DB1750-10AA-42FF-878F-18817938DCE4}" type="presOf" srcId="{0F19A2F0-AC05-4678-9E8B-64F587DB2527}" destId="{0471F4B5-8142-4EF3-BF76-403FF5E755BA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3F82034-8D58-4DCB-A08F-EC3EDF7263B4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BD82A3F-1CAD-4B94-ADB2-5A8DF58DB6D9}">
      <dgm:prSet phldrT="[Text]"/>
      <dgm:spPr>
        <a:solidFill>
          <a:schemeClr val="accent1"/>
        </a:solidFill>
      </dgm:spPr>
      <dgm:t>
        <a:bodyPr/>
        <a:lstStyle/>
        <a:p>
          <a:r>
            <a:rPr lang="en-US" dirty="0" smtClean="0"/>
            <a:t>About Our project</a:t>
          </a:r>
          <a:endParaRPr lang="en-US" dirty="0"/>
        </a:p>
      </dgm:t>
    </dgm:pt>
    <dgm:pt modelId="{DD31D911-939B-4A2F-8A68-D286E946CC95}" type="parTrans" cxnId="{11F12632-692B-4690-9F48-EC061E5F59AA}">
      <dgm:prSet/>
      <dgm:spPr/>
      <dgm:t>
        <a:bodyPr/>
        <a:lstStyle/>
        <a:p>
          <a:endParaRPr lang="en-US"/>
        </a:p>
      </dgm:t>
    </dgm:pt>
    <dgm:pt modelId="{75352DFD-9DAF-43A2-A4FD-0D72F795F5D5}" type="sibTrans" cxnId="{11F12632-692B-4690-9F48-EC061E5F59AA}">
      <dgm:prSet/>
      <dgm:spPr/>
      <dgm:t>
        <a:bodyPr/>
        <a:lstStyle/>
        <a:p>
          <a:endParaRPr lang="en-US"/>
        </a:p>
      </dgm:t>
    </dgm:pt>
    <dgm:pt modelId="{AA65BC3A-C997-4BCC-A01A-1936686CD540}" type="pres">
      <dgm:prSet presAssocID="{43F82034-8D58-4DCB-A08F-EC3EDF7263B4}" presName="diagram" presStyleCnt="0">
        <dgm:presLayoutVars>
          <dgm:dir/>
          <dgm:resizeHandles val="exact"/>
        </dgm:presLayoutVars>
      </dgm:prSet>
      <dgm:spPr/>
    </dgm:pt>
    <dgm:pt modelId="{F95540A9-0669-4806-BC8C-FC8FB7243341}" type="pres">
      <dgm:prSet presAssocID="{7BD82A3F-1CAD-4B94-ADB2-5A8DF58DB6D9}" presName="node" presStyleLbl="node1" presStyleIdx="0" presStyleCnt="1" custScaleX="62804" custScaleY="42192" custLinFactNeighborX="3572">
        <dgm:presLayoutVars>
          <dgm:bulletEnabled val="1"/>
        </dgm:presLayoutVars>
      </dgm:prSet>
      <dgm:spPr/>
    </dgm:pt>
  </dgm:ptLst>
  <dgm:cxnLst>
    <dgm:cxn modelId="{E9C01CF6-C38B-4C47-9706-F53BE69E3CE9}" type="presOf" srcId="{7BD82A3F-1CAD-4B94-ADB2-5A8DF58DB6D9}" destId="{F95540A9-0669-4806-BC8C-FC8FB7243341}" srcOrd="0" destOrd="0" presId="urn:microsoft.com/office/officeart/2005/8/layout/default"/>
    <dgm:cxn modelId="{11F12632-692B-4690-9F48-EC061E5F59AA}" srcId="{43F82034-8D58-4DCB-A08F-EC3EDF7263B4}" destId="{7BD82A3F-1CAD-4B94-ADB2-5A8DF58DB6D9}" srcOrd="0" destOrd="0" parTransId="{DD31D911-939B-4A2F-8A68-D286E946CC95}" sibTransId="{75352DFD-9DAF-43A2-A4FD-0D72F795F5D5}"/>
    <dgm:cxn modelId="{B8271743-9F59-4312-8E56-86188667449B}" type="presOf" srcId="{43F82034-8D58-4DCB-A08F-EC3EDF7263B4}" destId="{AA65BC3A-C997-4BCC-A01A-1936686CD540}" srcOrd="0" destOrd="0" presId="urn:microsoft.com/office/officeart/2005/8/layout/default"/>
    <dgm:cxn modelId="{4EAD1834-8AA3-48D0-95B9-485F5112E605}" type="presParOf" srcId="{AA65BC3A-C997-4BCC-A01A-1936686CD540}" destId="{F95540A9-0669-4806-BC8C-FC8FB7243341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5540A9-0669-4806-BC8C-FC8FB7243341}">
      <dsp:nvSpPr>
        <dsp:cNvPr id="0" name=""/>
        <dsp:cNvSpPr/>
      </dsp:nvSpPr>
      <dsp:spPr>
        <a:xfrm>
          <a:off x="1930689" y="838422"/>
          <a:ext cx="5469328" cy="2204591"/>
        </a:xfrm>
        <a:prstGeom prst="rect">
          <a:avLst/>
        </a:prstGeom>
        <a:solidFill>
          <a:schemeClr val="accent1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3840" tIns="243840" rIns="243840" bIns="243840" numCol="1" spcCol="1270" anchor="ctr" anchorCtr="0">
          <a:noAutofit/>
        </a:bodyPr>
        <a:lstStyle/>
        <a:p>
          <a:pPr lvl="0" algn="ctr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400" kern="1200" dirty="0" smtClean="0"/>
            <a:t>About Our project</a:t>
          </a:r>
          <a:endParaRPr lang="en-US" sz="6400" kern="1200" dirty="0"/>
        </a:p>
      </dsp:txBody>
      <dsp:txXfrm>
        <a:off x="1930689" y="838422"/>
        <a:ext cx="5469328" cy="22045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8000" dirty="0" smtClean="0"/>
              <a:t>WELCOME 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536118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E-COMMERCE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26956"/>
            <a:ext cx="8596668" cy="388077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Faster buying/selling procedure, as well as easy to find products</a:t>
            </a:r>
            <a:r>
              <a:rPr lang="en-US" sz="2000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smtClean="0"/>
              <a:t>Buying/selling </a:t>
            </a:r>
            <a:r>
              <a:rPr lang="en-US" sz="2000" dirty="0"/>
              <a:t>24/7</a:t>
            </a:r>
            <a:r>
              <a:rPr lang="en-US" sz="2000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smtClean="0"/>
              <a:t> </a:t>
            </a:r>
            <a:r>
              <a:rPr lang="en-US" sz="2000" dirty="0"/>
              <a:t>More reach to customers, there is no theoretical geographic limitations</a:t>
            </a:r>
            <a:r>
              <a:rPr lang="en-US" sz="2000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smtClean="0"/>
              <a:t> </a:t>
            </a:r>
            <a:r>
              <a:rPr lang="en-US" sz="2000" dirty="0"/>
              <a:t>Low operational costs and better quality of services</a:t>
            </a:r>
            <a:r>
              <a:rPr lang="en-US" sz="2000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smtClean="0"/>
              <a:t>No </a:t>
            </a:r>
            <a:r>
              <a:rPr lang="en-US" sz="2000" dirty="0"/>
              <a:t>need of physical company </a:t>
            </a:r>
            <a:r>
              <a:rPr lang="en-US" sz="2000" dirty="0" smtClean="0"/>
              <a:t>set-up.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smtClean="0">
                <a:solidFill>
                  <a:schemeClr val="accent5"/>
                </a:solidFill>
              </a:rPr>
              <a:t>Easy </a:t>
            </a:r>
            <a:r>
              <a:rPr lang="en-US" sz="2000" dirty="0">
                <a:solidFill>
                  <a:schemeClr val="accent5"/>
                </a:solidFill>
              </a:rPr>
              <a:t>to start and manage a business.</a:t>
            </a:r>
          </a:p>
        </p:txBody>
      </p:sp>
    </p:spTree>
    <p:extLst>
      <p:ext uri="{BB962C8B-B14F-4D97-AF65-F5344CB8AC3E}">
        <p14:creationId xmlns:p14="http://schemas.microsoft.com/office/powerpoint/2010/main" val="2703805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DISADVANTAGES OF E-COMMERCE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Unable to examine products </a:t>
            </a:r>
            <a:r>
              <a:rPr lang="en-US" dirty="0" smtClean="0"/>
              <a:t>personally.</a:t>
            </a:r>
          </a:p>
          <a:p>
            <a:r>
              <a:rPr lang="en-US" dirty="0" smtClean="0"/>
              <a:t>Not </a:t>
            </a:r>
            <a:r>
              <a:rPr lang="en-US" dirty="0"/>
              <a:t>everyone is connected to the </a:t>
            </a:r>
            <a:r>
              <a:rPr lang="en-US" dirty="0" smtClean="0"/>
              <a:t>Internet.</a:t>
            </a:r>
          </a:p>
          <a:p>
            <a:r>
              <a:rPr lang="en-US" dirty="0" smtClean="0"/>
              <a:t>There </a:t>
            </a:r>
            <a:r>
              <a:rPr lang="en-US" dirty="0"/>
              <a:t>is the possibility of credit card number </a:t>
            </a:r>
            <a:r>
              <a:rPr lang="en-US" dirty="0" smtClean="0"/>
              <a:t>theft.</a:t>
            </a:r>
          </a:p>
          <a:p>
            <a:r>
              <a:rPr lang="en-US" dirty="0" smtClean="0"/>
              <a:t>Mechanical </a:t>
            </a:r>
            <a:r>
              <a:rPr lang="en-US" dirty="0"/>
              <a:t>failures can cause unpredictable effects on the total processes.</a:t>
            </a:r>
          </a:p>
        </p:txBody>
      </p:sp>
    </p:spTree>
    <p:extLst>
      <p:ext uri="{BB962C8B-B14F-4D97-AF65-F5344CB8AC3E}">
        <p14:creationId xmlns:p14="http://schemas.microsoft.com/office/powerpoint/2010/main" val="1519166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Future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 are thinking of some modifications and adding some advanced new features in out </a:t>
            </a:r>
            <a:r>
              <a:rPr lang="en-US" dirty="0" smtClean="0"/>
              <a:t>system. Some </a:t>
            </a:r>
            <a:r>
              <a:rPr lang="en-US" dirty="0"/>
              <a:t>of them are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GUI </a:t>
            </a:r>
            <a:r>
              <a:rPr lang="en-US" dirty="0"/>
              <a:t>modification (more user friendly</a:t>
            </a:r>
            <a:r>
              <a:rPr lang="en-US" dirty="0" smtClean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Users </a:t>
            </a:r>
            <a:r>
              <a:rPr lang="en-US" dirty="0"/>
              <a:t>can sell their products </a:t>
            </a:r>
            <a:r>
              <a:rPr lang="en-US" dirty="0" smtClean="0"/>
              <a:t>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Users </a:t>
            </a:r>
            <a:r>
              <a:rPr lang="en-US" dirty="0"/>
              <a:t>can signup / login using their social media account such as </a:t>
            </a:r>
            <a:r>
              <a:rPr lang="en-US" dirty="0" smtClean="0"/>
              <a:t>Facebook, </a:t>
            </a:r>
            <a:r>
              <a:rPr lang="en-US" dirty="0"/>
              <a:t>google+ etc</a:t>
            </a:r>
            <a:r>
              <a:rPr lang="en-US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Regional Language support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0188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85278" y="2027462"/>
            <a:ext cx="9635415" cy="1865808"/>
          </a:xfrm>
        </p:spPr>
        <p:txBody>
          <a:bodyPr/>
          <a:lstStyle/>
          <a:p>
            <a:pPr algn="ctr"/>
            <a:r>
              <a:rPr lang="en-US" sz="4800" dirty="0" smtClean="0"/>
              <a:t>GUI(Graphical User Interface)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8759935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Login/Registration interface 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90" y="1790247"/>
            <a:ext cx="8596312" cy="3245805"/>
          </a:xfrm>
        </p:spPr>
      </p:pic>
    </p:spTree>
    <p:extLst>
      <p:ext uri="{BB962C8B-B14F-4D97-AF65-F5344CB8AC3E}">
        <p14:creationId xmlns:p14="http://schemas.microsoft.com/office/powerpoint/2010/main" val="17857781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 page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901" y="1508289"/>
            <a:ext cx="8033534" cy="4401761"/>
          </a:xfrm>
        </p:spPr>
      </p:pic>
    </p:spTree>
    <p:extLst>
      <p:ext uri="{BB962C8B-B14F-4D97-AF65-F5344CB8AC3E}">
        <p14:creationId xmlns:p14="http://schemas.microsoft.com/office/powerpoint/2010/main" val="26364333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384" y="194820"/>
            <a:ext cx="8596668" cy="1320800"/>
          </a:xfrm>
        </p:spPr>
        <p:txBody>
          <a:bodyPr/>
          <a:lstStyle/>
          <a:p>
            <a:r>
              <a:rPr lang="en-US" dirty="0" smtClean="0"/>
              <a:t>Products Interface</a:t>
            </a:r>
            <a:endParaRPr lang="en-US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616" y="1310326"/>
            <a:ext cx="7684104" cy="2331176"/>
          </a:xfrm>
        </p:spPr>
      </p:pic>
      <p:pic>
        <p:nvPicPr>
          <p:cNvPr id="12" name="Content Placeholder 11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717" y="3855563"/>
            <a:ext cx="7598003" cy="2232571"/>
          </a:xfrm>
        </p:spPr>
      </p:pic>
    </p:spTree>
    <p:extLst>
      <p:ext uri="{BB962C8B-B14F-4D97-AF65-F5344CB8AC3E}">
        <p14:creationId xmlns:p14="http://schemas.microsoft.com/office/powerpoint/2010/main" val="29977679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product Interface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188" y="1838228"/>
            <a:ext cx="7636521" cy="4340322"/>
          </a:xfrm>
        </p:spPr>
      </p:pic>
    </p:spTree>
    <p:extLst>
      <p:ext uri="{BB962C8B-B14F-4D97-AF65-F5344CB8AC3E}">
        <p14:creationId xmlns:p14="http://schemas.microsoft.com/office/powerpoint/2010/main" val="27161290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Cart interface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449" y="1791094"/>
            <a:ext cx="7958111" cy="3035430"/>
          </a:xfrm>
        </p:spPr>
      </p:pic>
    </p:spTree>
    <p:extLst>
      <p:ext uri="{BB962C8B-B14F-4D97-AF65-F5344CB8AC3E}">
        <p14:creationId xmlns:p14="http://schemas.microsoft.com/office/powerpoint/2010/main" val="8898276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Checkout interface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031" y="1517716"/>
            <a:ext cx="7862823" cy="1906088"/>
          </a:xfr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954" y="3423804"/>
            <a:ext cx="7810976" cy="2047883"/>
          </a:xfrm>
        </p:spPr>
      </p:pic>
    </p:spTree>
    <p:extLst>
      <p:ext uri="{BB962C8B-B14F-4D97-AF65-F5344CB8AC3E}">
        <p14:creationId xmlns:p14="http://schemas.microsoft.com/office/powerpoint/2010/main" val="417225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members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Muhammad Sajid	</a:t>
            </a:r>
            <a:r>
              <a:rPr lang="en-US" sz="2400" dirty="0" smtClean="0"/>
              <a:t>	Bsef18m039</a:t>
            </a:r>
            <a:r>
              <a:rPr lang="en-US" sz="2400" dirty="0"/>
              <a:t>	(Team leader)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Muhammad Saqlain	Bsef18m038	(Team member)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Rafiuddin		</a:t>
            </a:r>
            <a:r>
              <a:rPr lang="en-US" sz="2400" dirty="0" smtClean="0"/>
              <a:t>		Bsef19m046</a:t>
            </a:r>
            <a:r>
              <a:rPr lang="en-US" sz="2400" dirty="0"/>
              <a:t>	(Team member)</a:t>
            </a:r>
          </a:p>
        </p:txBody>
      </p:sp>
    </p:spTree>
    <p:extLst>
      <p:ext uri="{BB962C8B-B14F-4D97-AF65-F5344CB8AC3E}">
        <p14:creationId xmlns:p14="http://schemas.microsoft.com/office/powerpoint/2010/main" val="29078129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91472" y="2064470"/>
            <a:ext cx="7532018" cy="1576858"/>
          </a:xfrm>
        </p:spPr>
        <p:txBody>
          <a:bodyPr>
            <a:normAutofit/>
          </a:bodyPr>
          <a:lstStyle/>
          <a:p>
            <a:pPr algn="ctr"/>
            <a:r>
              <a:rPr lang="en-US" sz="6600" dirty="0" smtClean="0"/>
              <a:t>Any Question?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12728447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883" y="2097551"/>
            <a:ext cx="8596668" cy="1826581"/>
          </a:xfrm>
        </p:spPr>
        <p:txBody>
          <a:bodyPr>
            <a:normAutofit/>
          </a:bodyPr>
          <a:lstStyle/>
          <a:p>
            <a:pPr algn="ctr"/>
            <a:r>
              <a:rPr lang="en-US" sz="6600" dirty="0" smtClean="0"/>
              <a:t>Thank you!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1388438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Presentation on </a:t>
            </a:r>
            <a:br>
              <a:rPr lang="en-US" dirty="0" smtClean="0"/>
            </a:br>
            <a:r>
              <a:rPr lang="en-US" dirty="0" smtClean="0"/>
              <a:t>GB DryFruits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Gb dry fruit in 3d w.r.t pics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516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u="sng" dirty="0" smtClean="0"/>
              <a:t>Introduction</a:t>
            </a:r>
            <a:endParaRPr lang="en-US" sz="5400" u="sng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571598292"/>
              </p:ext>
            </p:extLst>
          </p:nvPr>
        </p:nvGraphicFramePr>
        <p:xfrm>
          <a:off x="677863" y="2160588"/>
          <a:ext cx="418306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521053421"/>
              </p:ext>
            </p:extLst>
          </p:nvPr>
        </p:nvGraphicFramePr>
        <p:xfrm>
          <a:off x="565608" y="2160588"/>
          <a:ext cx="8708567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695179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Our System </a:t>
            </a:r>
            <a:endParaRPr lang="en-US" sz="4000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Our System is an e-commerce platform where customers may purchase products online</a:t>
            </a:r>
            <a:r>
              <a:rPr lang="en-US" sz="2000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smtClean="0"/>
              <a:t>The </a:t>
            </a:r>
            <a:r>
              <a:rPr lang="en-US" sz="2000" dirty="0"/>
              <a:t>administrator </a:t>
            </a:r>
            <a:r>
              <a:rPr lang="en-US" sz="2000" dirty="0" smtClean="0"/>
              <a:t>monitor </a:t>
            </a:r>
            <a:r>
              <a:rPr lang="en-US" sz="2000" dirty="0"/>
              <a:t>user activity and validates transactions.</a:t>
            </a:r>
          </a:p>
        </p:txBody>
      </p:sp>
    </p:spTree>
    <p:extLst>
      <p:ext uri="{BB962C8B-B14F-4D97-AF65-F5344CB8AC3E}">
        <p14:creationId xmlns:p14="http://schemas.microsoft.com/office/powerpoint/2010/main" val="307071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Process of GB DryFruits</a:t>
            </a:r>
            <a:endParaRPr lang="en-US" sz="44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681" y="1745809"/>
            <a:ext cx="7392151" cy="4475717"/>
          </a:xfrm>
        </p:spPr>
      </p:pic>
    </p:spTree>
    <p:extLst>
      <p:ext uri="{BB962C8B-B14F-4D97-AF65-F5344CB8AC3E}">
        <p14:creationId xmlns:p14="http://schemas.microsoft.com/office/powerpoint/2010/main" val="3079154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Features: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376313"/>
            <a:ext cx="8596668" cy="4665049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/>
              <a:t>Menu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/>
              <a:t>Catalog </a:t>
            </a:r>
            <a:r>
              <a:rPr lang="en-US" sz="1600" dirty="0"/>
              <a:t>Browsing </a:t>
            </a:r>
          </a:p>
          <a:p>
            <a:pPr marL="0" indent="0">
              <a:buNone/>
            </a:pPr>
            <a:r>
              <a:rPr lang="en-US" sz="1600" dirty="0" smtClean="0"/>
              <a:t>		Category List </a:t>
            </a:r>
          </a:p>
          <a:p>
            <a:pPr marL="0" indent="0">
              <a:buNone/>
            </a:pPr>
            <a:r>
              <a:rPr lang="en-US" sz="1600" dirty="0" smtClean="0"/>
              <a:t>		Product List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/>
              <a:t>Catalog Management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/>
              <a:t>Product Browsing</a:t>
            </a:r>
          </a:p>
          <a:p>
            <a:pPr marL="0" indent="0">
              <a:buNone/>
            </a:pPr>
            <a:r>
              <a:rPr lang="en-US" sz="1600" dirty="0" smtClean="0"/>
              <a:t>		Product Reviews</a:t>
            </a:r>
          </a:p>
          <a:p>
            <a:pPr marL="0" indent="0">
              <a:buNone/>
            </a:pPr>
            <a:r>
              <a:rPr lang="en-US" sz="1600" dirty="0" smtClean="0"/>
              <a:t>		Related Products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/>
              <a:t> </a:t>
            </a:r>
            <a:r>
              <a:rPr lang="en-US" sz="1600" dirty="0"/>
              <a:t>Shopping </a:t>
            </a:r>
            <a:r>
              <a:rPr lang="en-US" sz="1600" dirty="0" smtClean="0"/>
              <a:t>Cart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/>
              <a:t> Checkout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/>
              <a:t> </a:t>
            </a:r>
            <a:r>
              <a:rPr lang="en-US" sz="1600" dirty="0"/>
              <a:t>Auto generated </a:t>
            </a:r>
            <a:r>
              <a:rPr lang="en-US" sz="1600" dirty="0" smtClean="0"/>
              <a:t>bill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/>
              <a:t> </a:t>
            </a:r>
            <a:r>
              <a:rPr lang="en-US" sz="1600" dirty="0"/>
              <a:t>Payment Gateway</a:t>
            </a:r>
          </a:p>
        </p:txBody>
      </p:sp>
    </p:spTree>
    <p:extLst>
      <p:ext uri="{BB962C8B-B14F-4D97-AF65-F5344CB8AC3E}">
        <p14:creationId xmlns:p14="http://schemas.microsoft.com/office/powerpoint/2010/main" val="34114736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30200" y="1453579"/>
            <a:ext cx="4184035" cy="38807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 smtClean="0"/>
              <a:t>Languages: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 smtClean="0"/>
              <a:t>HTML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 smtClean="0"/>
              <a:t>CSS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 smtClean="0"/>
              <a:t>Bootstrap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 smtClean="0"/>
              <a:t>Java script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 smtClean="0"/>
              <a:t>MySQL</a:t>
            </a:r>
            <a:endParaRPr lang="en-US" sz="2400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5042836" y="1453578"/>
            <a:ext cx="4184034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 smtClean="0"/>
              <a:t>Tools: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 smtClean="0"/>
              <a:t>Visual studio code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87879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Data Flow Diagram </a:t>
            </a:r>
            <a:endParaRPr lang="en-US" sz="44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655" y="1566699"/>
            <a:ext cx="7241322" cy="4384394"/>
          </a:xfrm>
        </p:spPr>
      </p:pic>
    </p:spTree>
    <p:extLst>
      <p:ext uri="{BB962C8B-B14F-4D97-AF65-F5344CB8AC3E}">
        <p14:creationId xmlns:p14="http://schemas.microsoft.com/office/powerpoint/2010/main" val="322294695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114</TotalTime>
  <Words>302</Words>
  <Application>Microsoft Office PowerPoint</Application>
  <PresentationFormat>Widescreen</PresentationFormat>
  <Paragraphs>62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Trebuchet MS</vt:lpstr>
      <vt:lpstr>Wingdings</vt:lpstr>
      <vt:lpstr>Wingdings 3</vt:lpstr>
      <vt:lpstr>Facet</vt:lpstr>
      <vt:lpstr>WELCOME </vt:lpstr>
      <vt:lpstr>Group members </vt:lpstr>
      <vt:lpstr>Presentation on  GB DryFruits</vt:lpstr>
      <vt:lpstr>Introduction</vt:lpstr>
      <vt:lpstr>Our System </vt:lpstr>
      <vt:lpstr>Process of GB DryFruits</vt:lpstr>
      <vt:lpstr>Features:</vt:lpstr>
      <vt:lpstr>PowerPoint Presentation</vt:lpstr>
      <vt:lpstr>Data Flow Diagram </vt:lpstr>
      <vt:lpstr>ADVANTAGES OF E-COMMERCE</vt:lpstr>
      <vt:lpstr>DISADVANTAGES OF E-COMMERCE</vt:lpstr>
      <vt:lpstr>Future plan</vt:lpstr>
      <vt:lpstr>GUI(Graphical User Interface)</vt:lpstr>
      <vt:lpstr>Login/Registration interface  </vt:lpstr>
      <vt:lpstr>Home page</vt:lpstr>
      <vt:lpstr>Products Interface</vt:lpstr>
      <vt:lpstr>Single product Interface</vt:lpstr>
      <vt:lpstr>Cart interface</vt:lpstr>
      <vt:lpstr>Checkout interface </vt:lpstr>
      <vt:lpstr>Any Question?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</dc:title>
  <dc:creator>Rafi_khan</dc:creator>
  <cp:lastModifiedBy>Rafi_khan</cp:lastModifiedBy>
  <cp:revision>12</cp:revision>
  <dcterms:created xsi:type="dcterms:W3CDTF">2023-01-08T07:10:18Z</dcterms:created>
  <dcterms:modified xsi:type="dcterms:W3CDTF">2023-01-08T09:04:33Z</dcterms:modified>
</cp:coreProperties>
</file>

<file path=docProps/thumbnail.jpeg>
</file>